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530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734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812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551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112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621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659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020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730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908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033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4444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3876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5303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47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3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80C5E-32E6-4D98-B1AD-B1EADBA3EBC8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E9B9173-E382-4E1E-95E8-E2437A8E5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259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Sports 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Together in Solidarity!</a:t>
            </a:r>
          </a:p>
        </p:txBody>
      </p:sp>
      <p:pic>
        <p:nvPicPr>
          <p:cNvPr id="2050" name="Picture 2" descr="The importance of solidarity — Alete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858" y="4703908"/>
            <a:ext cx="2868145" cy="161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logo with a bird and a sun&#10;&#10;AI-generated content may be incorrect."/>
          <p:cNvPicPr/>
          <p:nvPr/>
        </p:nvPicPr>
        <p:blipFill>
          <a:blip r:embed="rId3"/>
          <a:stretch>
            <a:fillRect/>
          </a:stretch>
        </p:blipFill>
        <p:spPr>
          <a:xfrm>
            <a:off x="1088103" y="1196966"/>
            <a:ext cx="4302432" cy="4316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338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dirty="0"/>
              <a:t>A Day to Shine, </a:t>
            </a:r>
            <a:r>
              <a:rPr lang="en-GB" sz="4800" dirty="0" smtClean="0"/>
              <a:t>Support </a:t>
            </a:r>
            <a:r>
              <a:rPr lang="en-GB" sz="4800" dirty="0"/>
              <a:t>and Celebrate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t's sports day - and there can be more than one winne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2622149"/>
            <a:ext cx="5698688" cy="341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949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What Is Sports Day All About?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dirty="0"/>
              <a:t>A time to:</a:t>
            </a:r>
          </a:p>
          <a:p>
            <a:r>
              <a:rPr lang="en-GB" sz="3200" b="1" dirty="0"/>
              <a:t>Have fun</a:t>
            </a:r>
          </a:p>
          <a:p>
            <a:r>
              <a:rPr lang="en-GB" sz="3200" b="1" dirty="0"/>
              <a:t>Try your best</a:t>
            </a:r>
          </a:p>
          <a:p>
            <a:r>
              <a:rPr lang="en-GB" sz="3200" b="1" dirty="0"/>
              <a:t>Support each other</a:t>
            </a:r>
          </a:p>
          <a:p>
            <a:r>
              <a:rPr lang="en-GB" sz="3200" b="1" dirty="0"/>
              <a:t>Celebrate everyone’s </a:t>
            </a:r>
            <a:r>
              <a:rPr lang="en-GB" sz="3200" b="1" dirty="0" smtClean="0"/>
              <a:t>achievements</a:t>
            </a:r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r>
              <a:rPr lang="en-GB" sz="3200" dirty="0"/>
              <a:t>It’s not just about winning – it’s about </a:t>
            </a:r>
            <a:r>
              <a:rPr lang="en-GB" sz="3200" b="1" dirty="0"/>
              <a:t>participating</a:t>
            </a:r>
            <a:r>
              <a:rPr lang="en-GB" sz="3200" dirty="0"/>
              <a:t> and </a:t>
            </a:r>
            <a:r>
              <a:rPr lang="en-GB" sz="3200" b="1" dirty="0" smtClean="0"/>
              <a:t>growing.</a:t>
            </a:r>
            <a:endParaRPr lang="en-GB" sz="3200" b="1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95503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Our Focus This Year: </a:t>
            </a:r>
            <a:r>
              <a:rPr lang="en-GB" sz="4800" b="1" dirty="0"/>
              <a:t>Solidarity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800" dirty="0"/>
              <a:t>Solidarity means standing together and lifting others up! You can show it by…</a:t>
            </a:r>
          </a:p>
          <a:p>
            <a:r>
              <a:rPr lang="en-GB" sz="2800" dirty="0"/>
              <a:t>Cheering on your friends — even </a:t>
            </a:r>
            <a:r>
              <a:rPr lang="en-GB" sz="2800" dirty="0" smtClean="0"/>
              <a:t>if they’re in another house</a:t>
            </a:r>
            <a:endParaRPr lang="en-GB" sz="2800" dirty="0"/>
          </a:p>
          <a:p>
            <a:r>
              <a:rPr lang="en-GB" sz="2800" dirty="0"/>
              <a:t>Waiting patiently for your turn</a:t>
            </a:r>
          </a:p>
          <a:p>
            <a:r>
              <a:rPr lang="en-GB" sz="2800" dirty="0"/>
              <a:t>Helping a friend tie their </a:t>
            </a:r>
            <a:r>
              <a:rPr lang="en-GB" sz="2800" dirty="0" smtClean="0"/>
              <a:t>shoelaces if they come undone</a:t>
            </a:r>
            <a:endParaRPr lang="en-GB" sz="2800" dirty="0"/>
          </a:p>
          <a:p>
            <a:r>
              <a:rPr lang="en-GB" sz="2800" dirty="0"/>
              <a:t>High-fiving someone after a race </a:t>
            </a:r>
            <a:r>
              <a:rPr lang="en-GB" sz="2800" dirty="0" smtClean="0"/>
              <a:t>– win or lose</a:t>
            </a:r>
            <a:endParaRPr lang="en-GB" sz="2800" dirty="0"/>
          </a:p>
          <a:p>
            <a:r>
              <a:rPr lang="en-GB" sz="2800" dirty="0"/>
              <a:t>Encouraging someone who’s nervous to give it a go</a:t>
            </a:r>
          </a:p>
          <a:p>
            <a:r>
              <a:rPr lang="en-GB" sz="2800" dirty="0" smtClean="0"/>
              <a:t>Saying </a:t>
            </a:r>
            <a:r>
              <a:rPr lang="en-GB" sz="2800" dirty="0"/>
              <a:t>“well done” or “good try” to </a:t>
            </a:r>
            <a:r>
              <a:rPr lang="en-GB" sz="2800" dirty="0" smtClean="0"/>
              <a:t>others</a:t>
            </a:r>
            <a:endParaRPr lang="en-GB" sz="2800" dirty="0"/>
          </a:p>
          <a:p>
            <a:r>
              <a:rPr lang="en-GB" sz="2800" dirty="0" smtClean="0"/>
              <a:t>Clapping </a:t>
            </a:r>
            <a:r>
              <a:rPr lang="en-GB" sz="2800" dirty="0"/>
              <a:t>for all participants, not just the winners</a:t>
            </a:r>
          </a:p>
          <a:p>
            <a:r>
              <a:rPr lang="en-GB" sz="2800" dirty="0" smtClean="0"/>
              <a:t>Playing </a:t>
            </a:r>
            <a:r>
              <a:rPr lang="en-GB" sz="2800" dirty="0"/>
              <a:t>fairly and being honest in </a:t>
            </a:r>
            <a:r>
              <a:rPr lang="en-GB" sz="2800" dirty="0" smtClean="0"/>
              <a:t>activities and races</a:t>
            </a:r>
            <a:endParaRPr lang="en-GB" sz="2800" dirty="0"/>
          </a:p>
        </p:txBody>
      </p:sp>
      <p:pic>
        <p:nvPicPr>
          <p:cNvPr id="5" name="Picture 2" descr="We are stronger together Motivational quote | Premium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929" y="3160893"/>
            <a:ext cx="3429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064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The Sporting </a:t>
            </a:r>
            <a:r>
              <a:rPr lang="en-GB" sz="4800" dirty="0" smtClean="0"/>
              <a:t>Values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 smtClean="0"/>
              <a:t>Adults will be giving out stickers to those who demonstrate the sporting values:</a:t>
            </a:r>
          </a:p>
          <a:p>
            <a:r>
              <a:rPr lang="en-GB" sz="2000" b="1" dirty="0" smtClean="0"/>
              <a:t>Honesty</a:t>
            </a:r>
            <a:r>
              <a:rPr lang="en-GB" sz="2000" dirty="0" smtClean="0"/>
              <a:t> </a:t>
            </a:r>
            <a:r>
              <a:rPr lang="en-GB" sz="2000" dirty="0"/>
              <a:t>– Be truthful and </a:t>
            </a:r>
            <a:r>
              <a:rPr lang="en-GB" sz="2000" dirty="0" smtClean="0"/>
              <a:t>fair</a:t>
            </a:r>
          </a:p>
          <a:p>
            <a:r>
              <a:rPr lang="en-GB" sz="2000" b="1" dirty="0" smtClean="0"/>
              <a:t>Self-Belief</a:t>
            </a:r>
            <a:r>
              <a:rPr lang="en-GB" sz="2000" dirty="0" smtClean="0"/>
              <a:t> </a:t>
            </a:r>
            <a:r>
              <a:rPr lang="en-GB" sz="2000" dirty="0"/>
              <a:t>– Believe in yourself, even when it’s </a:t>
            </a:r>
            <a:r>
              <a:rPr lang="en-GB" sz="2000" dirty="0" smtClean="0"/>
              <a:t>hard</a:t>
            </a:r>
          </a:p>
          <a:p>
            <a:r>
              <a:rPr lang="en-GB" sz="2000" b="1" dirty="0" smtClean="0"/>
              <a:t>Determination</a:t>
            </a:r>
            <a:r>
              <a:rPr lang="en-GB" sz="2000" dirty="0" smtClean="0"/>
              <a:t> </a:t>
            </a:r>
            <a:r>
              <a:rPr lang="en-GB" sz="2000" dirty="0"/>
              <a:t>– Keep going, don’t give up</a:t>
            </a:r>
            <a:r>
              <a:rPr lang="en-GB" sz="2000" dirty="0" smtClean="0"/>
              <a:t>!</a:t>
            </a:r>
          </a:p>
          <a:p>
            <a:r>
              <a:rPr lang="en-GB" sz="2000" b="1" dirty="0" smtClean="0"/>
              <a:t>Respect</a:t>
            </a:r>
            <a:r>
              <a:rPr lang="en-GB" sz="2000" dirty="0" smtClean="0"/>
              <a:t> </a:t>
            </a:r>
            <a:r>
              <a:rPr lang="en-GB" sz="2000" dirty="0"/>
              <a:t>– Be kind and thoughtful to </a:t>
            </a:r>
            <a:r>
              <a:rPr lang="en-GB" sz="2000" dirty="0" smtClean="0"/>
              <a:t>everyone</a:t>
            </a:r>
          </a:p>
          <a:p>
            <a:r>
              <a:rPr lang="en-GB" sz="2000" b="1" dirty="0" smtClean="0"/>
              <a:t>Teamwork</a:t>
            </a:r>
            <a:r>
              <a:rPr lang="en-GB" sz="2000" dirty="0" smtClean="0"/>
              <a:t> </a:t>
            </a:r>
            <a:r>
              <a:rPr lang="en-GB" sz="2000" dirty="0"/>
              <a:t>– Work together and support each </a:t>
            </a:r>
            <a:r>
              <a:rPr lang="en-GB" sz="2000" dirty="0" smtClean="0"/>
              <a:t>other</a:t>
            </a:r>
          </a:p>
          <a:p>
            <a:r>
              <a:rPr lang="en-GB" sz="2000" b="1" dirty="0" smtClean="0"/>
              <a:t>Passion</a:t>
            </a:r>
            <a:r>
              <a:rPr lang="en-GB" sz="2000" dirty="0" smtClean="0"/>
              <a:t> </a:t>
            </a:r>
            <a:r>
              <a:rPr lang="en-GB" sz="2000" dirty="0"/>
              <a:t>– Enjoy what you’re doing and give it your all!</a:t>
            </a:r>
          </a:p>
        </p:txBody>
      </p:sp>
      <p:pic>
        <p:nvPicPr>
          <p:cNvPr id="2051" name="Picture 3" descr="School Games Values | Wiltshire &amp; Swindon Spo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156"/>
          <a:stretch/>
        </p:blipFill>
        <p:spPr bwMode="auto">
          <a:xfrm>
            <a:off x="895804" y="4604447"/>
            <a:ext cx="6541316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881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Prayer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4510"/>
            <a:ext cx="8596668" cy="48978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Loving God,</a:t>
            </a:r>
            <a:br>
              <a:rPr lang="en-GB" sz="2400" dirty="0"/>
            </a:br>
            <a:r>
              <a:rPr lang="en-GB" sz="2400" dirty="0"/>
              <a:t>Thank You for this special day –</a:t>
            </a:r>
            <a:br>
              <a:rPr lang="en-GB" sz="2400" dirty="0"/>
            </a:br>
            <a:r>
              <a:rPr lang="en-GB" sz="2400" dirty="0"/>
              <a:t>A day of fun, friendship, and teamwork.</a:t>
            </a:r>
          </a:p>
          <a:p>
            <a:pPr marL="0" indent="0">
              <a:buNone/>
            </a:pPr>
            <a:r>
              <a:rPr lang="en-GB" sz="2400" dirty="0"/>
              <a:t>As we run, jump, and cheer each other on,</a:t>
            </a:r>
            <a:br>
              <a:rPr lang="en-GB" sz="2400" dirty="0"/>
            </a:br>
            <a:r>
              <a:rPr lang="en-GB" sz="2400" dirty="0"/>
              <a:t>Help us remember that we are one family.</a:t>
            </a:r>
            <a:br>
              <a:rPr lang="en-GB" sz="2400" dirty="0"/>
            </a:br>
            <a:r>
              <a:rPr lang="en-GB" sz="2400" dirty="0"/>
              <a:t>Let us support one another with kindness,</a:t>
            </a:r>
            <a:br>
              <a:rPr lang="en-GB" sz="2400" dirty="0"/>
            </a:br>
            <a:r>
              <a:rPr lang="en-GB" sz="2400" dirty="0"/>
              <a:t>Celebrate each other’s efforts,</a:t>
            </a:r>
            <a:br>
              <a:rPr lang="en-GB" sz="2400" dirty="0"/>
            </a:br>
            <a:r>
              <a:rPr lang="en-GB" sz="2400" dirty="0"/>
              <a:t>And lift up those who may struggle.</a:t>
            </a:r>
          </a:p>
          <a:p>
            <a:pPr marL="0" indent="0">
              <a:buNone/>
            </a:pPr>
            <a:r>
              <a:rPr lang="en-GB" sz="2400" dirty="0"/>
              <a:t>May we play with joy and fairness,</a:t>
            </a:r>
            <a:br>
              <a:rPr lang="en-GB" sz="2400" dirty="0"/>
            </a:br>
            <a:r>
              <a:rPr lang="en-GB" sz="2400" dirty="0"/>
              <a:t>Encourage everyone to do their best,</a:t>
            </a:r>
            <a:br>
              <a:rPr lang="en-GB" sz="2400" dirty="0"/>
            </a:br>
            <a:r>
              <a:rPr lang="en-GB" sz="2400" dirty="0"/>
              <a:t>And show the spirit of St John –</a:t>
            </a:r>
            <a:br>
              <a:rPr lang="en-GB" sz="2400" dirty="0"/>
            </a:br>
            <a:r>
              <a:rPr lang="en-GB" sz="2400" dirty="0"/>
              <a:t>Caring for others and standing together in love.</a:t>
            </a:r>
          </a:p>
          <a:p>
            <a:pPr marL="0" indent="0">
              <a:buNone/>
            </a:pPr>
            <a:r>
              <a:rPr lang="en-GB" sz="2400" dirty="0" smtClean="0"/>
              <a:t>Amen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0521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Garamond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86</TotalTime>
  <Words>319</Words>
  <Application>Microsoft Office PowerPoint</Application>
  <PresentationFormat>Widescreen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Garamond</vt:lpstr>
      <vt:lpstr>Wingdings 3</vt:lpstr>
      <vt:lpstr>Facet</vt:lpstr>
      <vt:lpstr>Sports Day</vt:lpstr>
      <vt:lpstr>A Day to Shine, Support and Celebrate</vt:lpstr>
      <vt:lpstr>What Is Sports Day All About?</vt:lpstr>
      <vt:lpstr>Our Focus This Year: Solidarity</vt:lpstr>
      <vt:lpstr>The Sporting Values</vt:lpstr>
      <vt:lpstr>Prayer</vt:lpstr>
    </vt:vector>
  </TitlesOfParts>
  <Company>Dell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Sports Day</dc:title>
  <dc:creator>Nick Gerrish</dc:creator>
  <cp:lastModifiedBy>Nick Gerrish</cp:lastModifiedBy>
  <cp:revision>9</cp:revision>
  <dcterms:created xsi:type="dcterms:W3CDTF">2025-06-10T19:35:44Z</dcterms:created>
  <dcterms:modified xsi:type="dcterms:W3CDTF">2025-06-11T13:29:53Z</dcterms:modified>
</cp:coreProperties>
</file>