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47461"/>
              </p:ext>
            </p:extLst>
          </p:nvPr>
        </p:nvGraphicFramePr>
        <p:xfrm>
          <a:off x="441730" y="434031"/>
          <a:ext cx="5725160" cy="1192721"/>
        </p:xfrm>
        <a:graphic>
          <a:graphicData uri="http://schemas.openxmlformats.org/drawingml/2006/table">
            <a:tbl>
              <a:tblPr firstRow="1" firstCol="1" bandRow="1"/>
              <a:tblGrid>
                <a:gridCol w="1908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8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8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</a:t>
                      </a:r>
                      <a:r>
                        <a:rPr lang="en-GB" sz="14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Teaching: </a:t>
                      </a:r>
                      <a:r>
                        <a:rPr lang="en-GB" sz="120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Solidarity and the Common Good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 </a:t>
                      </a:r>
                      <a:r>
                        <a:rPr lang="en-GB" sz="120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and what do we celebrate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DT - Textiles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149130"/>
              </p:ext>
            </p:extLst>
          </p:nvPr>
        </p:nvGraphicFramePr>
        <p:xfrm>
          <a:off x="431336" y="4184700"/>
          <a:ext cx="3147695" cy="1934845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 will be able to do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needle and thread with </a:t>
                      </a:r>
                      <a:r>
                        <a:rPr lang="en-GB" sz="120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support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tools and techniques learnt to join materials they are using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running stitch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Christmas decoration.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774754"/>
              </p:ext>
            </p:extLst>
          </p:nvPr>
        </p:nvGraphicFramePr>
        <p:xfrm>
          <a:off x="3943350" y="2017953"/>
          <a:ext cx="2223540" cy="7315756"/>
        </p:xfrm>
        <a:graphic>
          <a:graphicData uri="http://schemas.openxmlformats.org/drawingml/2006/table">
            <a:tbl>
              <a:tblPr firstRow="1" firstCol="1" bandRow="1"/>
              <a:tblGrid>
                <a:gridCol w="2223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14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75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Needle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75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Fabric</a:t>
                      </a:r>
                      <a:endParaRPr lang="en-GB" sz="1200" b="1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75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Running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</a:t>
                      </a: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titch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11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7058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Thread</a:t>
                      </a:r>
                      <a:endParaRPr lang="en-GB" sz="1100" b="1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851503"/>
              </p:ext>
            </p:extLst>
          </p:nvPr>
        </p:nvGraphicFramePr>
        <p:xfrm>
          <a:off x="441726" y="6467736"/>
          <a:ext cx="3147695" cy="2865973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0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Things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Talk About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1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Have you sewn before?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8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we need to do first?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stitch are we going to create?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58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did you find challenging?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31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could you change next time?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706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are you going to put your decoration?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4498886" y="5608900"/>
            <a:ext cx="1105311" cy="963347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875" y="2521173"/>
            <a:ext cx="1157288" cy="1004888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/>
          <a:stretch>
            <a:fillRect/>
          </a:stretch>
        </p:blipFill>
        <p:spPr>
          <a:xfrm>
            <a:off x="4691072" y="8207133"/>
            <a:ext cx="1028091" cy="969430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384" y="3958187"/>
            <a:ext cx="1190779" cy="906892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317" y="6796390"/>
            <a:ext cx="1004911" cy="962458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822166"/>
              </p:ext>
            </p:extLst>
          </p:nvPr>
        </p:nvGraphicFramePr>
        <p:xfrm>
          <a:off x="441726" y="2017953"/>
          <a:ext cx="3147695" cy="1818556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97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will we use this knowledge to make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88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5813" y="2443752"/>
            <a:ext cx="1239520" cy="117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129</Words>
  <Application>Microsoft Office PowerPoint</Application>
  <PresentationFormat>A4 Paper (210x297 mm)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14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Kim O'Rourke</cp:lastModifiedBy>
  <cp:revision>9</cp:revision>
  <cp:lastPrinted>2022-09-28T16:19:19Z</cp:lastPrinted>
  <dcterms:created xsi:type="dcterms:W3CDTF">2020-03-27T16:08:54Z</dcterms:created>
  <dcterms:modified xsi:type="dcterms:W3CDTF">2022-09-28T16:20:07Z</dcterms:modified>
</cp:coreProperties>
</file>