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66FFFF"/>
    <a:srgbClr val="FF99FF"/>
    <a:srgbClr val="CCCCFF"/>
    <a:srgbClr val="00CCFF"/>
    <a:srgbClr val="CC66FF"/>
    <a:srgbClr val="FF3399"/>
    <a:srgbClr val="9900FF"/>
    <a:srgbClr val="FF66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2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150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85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71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977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06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265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420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701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870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554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E2C61-3F20-41B9-87E8-B2F0DA22F7D1}" type="datetimeFigureOut">
              <a:rPr lang="en-GB" smtClean="0"/>
              <a:t>17/01/2023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0E265-5D45-4B69-A022-7C7E6E9D1A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14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bg1"/>
            </a:gs>
            <a:gs pos="100000">
              <a:srgbClr val="99CCFF"/>
            </a:gs>
            <a:gs pos="100000">
              <a:srgbClr val="99CCFF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close up of a womans face&#10;&#10;Description automatically generated">
            <a:extLst>
              <a:ext uri="{FF2B5EF4-FFF2-40B4-BE49-F238E27FC236}">
                <a16:creationId xmlns:a16="http://schemas.microsoft.com/office/drawing/2014/main" id="{CB74DF69-043C-48A2-98BD-CB6B324B49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386" y="2492804"/>
            <a:ext cx="3613342" cy="3613342"/>
          </a:xfrm>
          <a:prstGeom prst="rect">
            <a:avLst/>
          </a:prstGeom>
        </p:spPr>
      </p:pic>
      <p:sp>
        <p:nvSpPr>
          <p:cNvPr id="4" name="Cloud 3">
            <a:extLst>
              <a:ext uri="{FF2B5EF4-FFF2-40B4-BE49-F238E27FC236}">
                <a16:creationId xmlns:a16="http://schemas.microsoft.com/office/drawing/2014/main" id="{E5A9D211-932D-4062-8DA0-414AEEA7D572}"/>
              </a:ext>
            </a:extLst>
          </p:cNvPr>
          <p:cNvSpPr/>
          <p:nvPr/>
        </p:nvSpPr>
        <p:spPr>
          <a:xfrm>
            <a:off x="984547" y="890556"/>
            <a:ext cx="2897348" cy="2226445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Warm and caring person who wants to make your child feel happy in school.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43560E7-0D71-4B45-BBB8-9AD918902F75}"/>
              </a:ext>
            </a:extLst>
          </p:cNvPr>
          <p:cNvSpPr/>
          <p:nvPr/>
        </p:nvSpPr>
        <p:spPr>
          <a:xfrm>
            <a:off x="4809386" y="187931"/>
            <a:ext cx="2872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n-US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erlin Sans FB" panose="020E0602020502020306" pitchFamily="34" charset="0"/>
              </a:rPr>
              <a:t> </a:t>
            </a:r>
            <a:endParaRPr lang="en-US" sz="32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48079F-4016-430D-BC0E-00018174DDC3}"/>
              </a:ext>
            </a:extLst>
          </p:cNvPr>
          <p:cNvSpPr/>
          <p:nvPr/>
        </p:nvSpPr>
        <p:spPr>
          <a:xfrm>
            <a:off x="150920" y="97654"/>
            <a:ext cx="9587884" cy="6658253"/>
          </a:xfrm>
          <a:custGeom>
            <a:avLst/>
            <a:gdLst>
              <a:gd name="connsiteX0" fmla="*/ 0 w 9587884"/>
              <a:gd name="connsiteY0" fmla="*/ 0 h 6658253"/>
              <a:gd name="connsiteX1" fmla="*/ 780728 w 9587884"/>
              <a:gd name="connsiteY1" fmla="*/ 0 h 6658253"/>
              <a:gd name="connsiteX2" fmla="*/ 1273819 w 9587884"/>
              <a:gd name="connsiteY2" fmla="*/ 0 h 6658253"/>
              <a:gd name="connsiteX3" fmla="*/ 2150425 w 9587884"/>
              <a:gd name="connsiteY3" fmla="*/ 0 h 6658253"/>
              <a:gd name="connsiteX4" fmla="*/ 3027032 w 9587884"/>
              <a:gd name="connsiteY4" fmla="*/ 0 h 6658253"/>
              <a:gd name="connsiteX5" fmla="*/ 3520123 w 9587884"/>
              <a:gd name="connsiteY5" fmla="*/ 0 h 6658253"/>
              <a:gd name="connsiteX6" fmla="*/ 4300851 w 9587884"/>
              <a:gd name="connsiteY6" fmla="*/ 0 h 6658253"/>
              <a:gd name="connsiteX7" fmla="*/ 4793942 w 9587884"/>
              <a:gd name="connsiteY7" fmla="*/ 0 h 6658253"/>
              <a:gd name="connsiteX8" fmla="*/ 5670549 w 9587884"/>
              <a:gd name="connsiteY8" fmla="*/ 0 h 6658253"/>
              <a:gd name="connsiteX9" fmla="*/ 6451276 w 9587884"/>
              <a:gd name="connsiteY9" fmla="*/ 0 h 6658253"/>
              <a:gd name="connsiteX10" fmla="*/ 7327883 w 9587884"/>
              <a:gd name="connsiteY10" fmla="*/ 0 h 6658253"/>
              <a:gd name="connsiteX11" fmla="*/ 8012732 w 9587884"/>
              <a:gd name="connsiteY11" fmla="*/ 0 h 6658253"/>
              <a:gd name="connsiteX12" fmla="*/ 8697580 w 9587884"/>
              <a:gd name="connsiteY12" fmla="*/ 0 h 6658253"/>
              <a:gd name="connsiteX13" fmla="*/ 9587884 w 9587884"/>
              <a:gd name="connsiteY13" fmla="*/ 0 h 6658253"/>
              <a:gd name="connsiteX14" fmla="*/ 9587884 w 9587884"/>
              <a:gd name="connsiteY14" fmla="*/ 466078 h 6658253"/>
              <a:gd name="connsiteX15" fmla="*/ 9587884 w 9587884"/>
              <a:gd name="connsiteY15" fmla="*/ 1131903 h 6658253"/>
              <a:gd name="connsiteX16" fmla="*/ 9587884 w 9587884"/>
              <a:gd name="connsiteY16" fmla="*/ 1930893 h 6658253"/>
              <a:gd name="connsiteX17" fmla="*/ 9587884 w 9587884"/>
              <a:gd name="connsiteY17" fmla="*/ 2530136 h 6658253"/>
              <a:gd name="connsiteX18" fmla="*/ 9587884 w 9587884"/>
              <a:gd name="connsiteY18" fmla="*/ 3129379 h 6658253"/>
              <a:gd name="connsiteX19" fmla="*/ 9587884 w 9587884"/>
              <a:gd name="connsiteY19" fmla="*/ 3795204 h 6658253"/>
              <a:gd name="connsiteX20" fmla="*/ 9587884 w 9587884"/>
              <a:gd name="connsiteY20" fmla="*/ 4261282 h 6658253"/>
              <a:gd name="connsiteX21" fmla="*/ 9587884 w 9587884"/>
              <a:gd name="connsiteY21" fmla="*/ 4860525 h 6658253"/>
              <a:gd name="connsiteX22" fmla="*/ 9587884 w 9587884"/>
              <a:gd name="connsiteY22" fmla="*/ 5592933 h 6658253"/>
              <a:gd name="connsiteX23" fmla="*/ 9587884 w 9587884"/>
              <a:gd name="connsiteY23" fmla="*/ 6658253 h 6658253"/>
              <a:gd name="connsiteX24" fmla="*/ 9094793 w 9587884"/>
              <a:gd name="connsiteY24" fmla="*/ 6658253 h 6658253"/>
              <a:gd name="connsiteX25" fmla="*/ 8601702 w 9587884"/>
              <a:gd name="connsiteY25" fmla="*/ 6658253 h 6658253"/>
              <a:gd name="connsiteX26" fmla="*/ 8204489 w 9587884"/>
              <a:gd name="connsiteY26" fmla="*/ 6658253 h 6658253"/>
              <a:gd name="connsiteX27" fmla="*/ 7711398 w 9587884"/>
              <a:gd name="connsiteY27" fmla="*/ 6658253 h 6658253"/>
              <a:gd name="connsiteX28" fmla="*/ 7122428 w 9587884"/>
              <a:gd name="connsiteY28" fmla="*/ 6658253 h 6658253"/>
              <a:gd name="connsiteX29" fmla="*/ 6245822 w 9587884"/>
              <a:gd name="connsiteY29" fmla="*/ 6658253 h 6658253"/>
              <a:gd name="connsiteX30" fmla="*/ 5560973 w 9587884"/>
              <a:gd name="connsiteY30" fmla="*/ 6658253 h 6658253"/>
              <a:gd name="connsiteX31" fmla="*/ 4876124 w 9587884"/>
              <a:gd name="connsiteY31" fmla="*/ 6658253 h 6658253"/>
              <a:gd name="connsiteX32" fmla="*/ 4478912 w 9587884"/>
              <a:gd name="connsiteY32" fmla="*/ 6658253 h 6658253"/>
              <a:gd name="connsiteX33" fmla="*/ 3889942 w 9587884"/>
              <a:gd name="connsiteY33" fmla="*/ 6658253 h 6658253"/>
              <a:gd name="connsiteX34" fmla="*/ 3300971 w 9587884"/>
              <a:gd name="connsiteY34" fmla="*/ 6658253 h 6658253"/>
              <a:gd name="connsiteX35" fmla="*/ 2903759 w 9587884"/>
              <a:gd name="connsiteY35" fmla="*/ 6658253 h 6658253"/>
              <a:gd name="connsiteX36" fmla="*/ 2123031 w 9587884"/>
              <a:gd name="connsiteY36" fmla="*/ 6658253 h 6658253"/>
              <a:gd name="connsiteX37" fmla="*/ 1725819 w 9587884"/>
              <a:gd name="connsiteY37" fmla="*/ 6658253 h 6658253"/>
              <a:gd name="connsiteX38" fmla="*/ 1232728 w 9587884"/>
              <a:gd name="connsiteY38" fmla="*/ 6658253 h 6658253"/>
              <a:gd name="connsiteX39" fmla="*/ 0 w 9587884"/>
              <a:gd name="connsiteY39" fmla="*/ 6658253 h 6658253"/>
              <a:gd name="connsiteX40" fmla="*/ 0 w 9587884"/>
              <a:gd name="connsiteY40" fmla="*/ 5859263 h 6658253"/>
              <a:gd name="connsiteX41" fmla="*/ 0 w 9587884"/>
              <a:gd name="connsiteY41" fmla="*/ 5260020 h 6658253"/>
              <a:gd name="connsiteX42" fmla="*/ 0 w 9587884"/>
              <a:gd name="connsiteY42" fmla="*/ 4527612 h 6658253"/>
              <a:gd name="connsiteX43" fmla="*/ 0 w 9587884"/>
              <a:gd name="connsiteY43" fmla="*/ 3994952 h 6658253"/>
              <a:gd name="connsiteX44" fmla="*/ 0 w 9587884"/>
              <a:gd name="connsiteY44" fmla="*/ 3462292 h 6658253"/>
              <a:gd name="connsiteX45" fmla="*/ 0 w 9587884"/>
              <a:gd name="connsiteY45" fmla="*/ 2863049 h 6658253"/>
              <a:gd name="connsiteX46" fmla="*/ 0 w 9587884"/>
              <a:gd name="connsiteY46" fmla="*/ 2396971 h 6658253"/>
              <a:gd name="connsiteX47" fmla="*/ 0 w 9587884"/>
              <a:gd name="connsiteY47" fmla="*/ 1864311 h 6658253"/>
              <a:gd name="connsiteX48" fmla="*/ 0 w 9587884"/>
              <a:gd name="connsiteY48" fmla="*/ 1331651 h 6658253"/>
              <a:gd name="connsiteX49" fmla="*/ 0 w 9587884"/>
              <a:gd name="connsiteY49" fmla="*/ 865573 h 6658253"/>
              <a:gd name="connsiteX50" fmla="*/ 0 w 9587884"/>
              <a:gd name="connsiteY50" fmla="*/ 0 h 6658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9587884" h="6658253" extrusionOk="0">
                <a:moveTo>
                  <a:pt x="0" y="0"/>
                </a:moveTo>
                <a:cubicBezTo>
                  <a:pt x="292166" y="-2736"/>
                  <a:pt x="480772" y="-37785"/>
                  <a:pt x="780728" y="0"/>
                </a:cubicBezTo>
                <a:cubicBezTo>
                  <a:pt x="1080684" y="37785"/>
                  <a:pt x="1046043" y="-20567"/>
                  <a:pt x="1273819" y="0"/>
                </a:cubicBezTo>
                <a:cubicBezTo>
                  <a:pt x="1501595" y="20567"/>
                  <a:pt x="1868077" y="-19113"/>
                  <a:pt x="2150425" y="0"/>
                </a:cubicBezTo>
                <a:cubicBezTo>
                  <a:pt x="2432773" y="19113"/>
                  <a:pt x="2654626" y="39992"/>
                  <a:pt x="3027032" y="0"/>
                </a:cubicBezTo>
                <a:cubicBezTo>
                  <a:pt x="3399438" y="-39992"/>
                  <a:pt x="3327995" y="21190"/>
                  <a:pt x="3520123" y="0"/>
                </a:cubicBezTo>
                <a:cubicBezTo>
                  <a:pt x="3712251" y="-21190"/>
                  <a:pt x="4024160" y="-36459"/>
                  <a:pt x="4300851" y="0"/>
                </a:cubicBezTo>
                <a:cubicBezTo>
                  <a:pt x="4577542" y="36459"/>
                  <a:pt x="4685811" y="23271"/>
                  <a:pt x="4793942" y="0"/>
                </a:cubicBezTo>
                <a:cubicBezTo>
                  <a:pt x="4902073" y="-23271"/>
                  <a:pt x="5254641" y="-23327"/>
                  <a:pt x="5670549" y="0"/>
                </a:cubicBezTo>
                <a:cubicBezTo>
                  <a:pt x="6086457" y="23327"/>
                  <a:pt x="6084251" y="-9795"/>
                  <a:pt x="6451276" y="0"/>
                </a:cubicBezTo>
                <a:cubicBezTo>
                  <a:pt x="6818301" y="9795"/>
                  <a:pt x="7113442" y="-20519"/>
                  <a:pt x="7327883" y="0"/>
                </a:cubicBezTo>
                <a:cubicBezTo>
                  <a:pt x="7542324" y="20519"/>
                  <a:pt x="7827010" y="29195"/>
                  <a:pt x="8012732" y="0"/>
                </a:cubicBezTo>
                <a:cubicBezTo>
                  <a:pt x="8198454" y="-29195"/>
                  <a:pt x="8383178" y="-12526"/>
                  <a:pt x="8697580" y="0"/>
                </a:cubicBezTo>
                <a:cubicBezTo>
                  <a:pt x="9011982" y="12526"/>
                  <a:pt x="9307062" y="-6905"/>
                  <a:pt x="9587884" y="0"/>
                </a:cubicBezTo>
                <a:cubicBezTo>
                  <a:pt x="9606332" y="142858"/>
                  <a:pt x="9604088" y="234772"/>
                  <a:pt x="9587884" y="466078"/>
                </a:cubicBezTo>
                <a:cubicBezTo>
                  <a:pt x="9571680" y="697384"/>
                  <a:pt x="9591366" y="962545"/>
                  <a:pt x="9587884" y="1131903"/>
                </a:cubicBezTo>
                <a:cubicBezTo>
                  <a:pt x="9584402" y="1301262"/>
                  <a:pt x="9597562" y="1674144"/>
                  <a:pt x="9587884" y="1930893"/>
                </a:cubicBezTo>
                <a:cubicBezTo>
                  <a:pt x="9578207" y="2187642"/>
                  <a:pt x="9606635" y="2393269"/>
                  <a:pt x="9587884" y="2530136"/>
                </a:cubicBezTo>
                <a:cubicBezTo>
                  <a:pt x="9569133" y="2667003"/>
                  <a:pt x="9558559" y="3006230"/>
                  <a:pt x="9587884" y="3129379"/>
                </a:cubicBezTo>
                <a:cubicBezTo>
                  <a:pt x="9617209" y="3252528"/>
                  <a:pt x="9572702" y="3527686"/>
                  <a:pt x="9587884" y="3795204"/>
                </a:cubicBezTo>
                <a:cubicBezTo>
                  <a:pt x="9603066" y="4062722"/>
                  <a:pt x="9573114" y="4042542"/>
                  <a:pt x="9587884" y="4261282"/>
                </a:cubicBezTo>
                <a:cubicBezTo>
                  <a:pt x="9602654" y="4480022"/>
                  <a:pt x="9579223" y="4576651"/>
                  <a:pt x="9587884" y="4860525"/>
                </a:cubicBezTo>
                <a:cubicBezTo>
                  <a:pt x="9596545" y="5144399"/>
                  <a:pt x="9620733" y="5292715"/>
                  <a:pt x="9587884" y="5592933"/>
                </a:cubicBezTo>
                <a:cubicBezTo>
                  <a:pt x="9555035" y="5893151"/>
                  <a:pt x="9631103" y="6227254"/>
                  <a:pt x="9587884" y="6658253"/>
                </a:cubicBezTo>
                <a:cubicBezTo>
                  <a:pt x="9433825" y="6663488"/>
                  <a:pt x="9266183" y="6670930"/>
                  <a:pt x="9094793" y="6658253"/>
                </a:cubicBezTo>
                <a:cubicBezTo>
                  <a:pt x="8923403" y="6645576"/>
                  <a:pt x="8745926" y="6663714"/>
                  <a:pt x="8601702" y="6658253"/>
                </a:cubicBezTo>
                <a:cubicBezTo>
                  <a:pt x="8457478" y="6652792"/>
                  <a:pt x="8388142" y="6676369"/>
                  <a:pt x="8204489" y="6658253"/>
                </a:cubicBezTo>
                <a:cubicBezTo>
                  <a:pt x="8020836" y="6640137"/>
                  <a:pt x="7941774" y="6652752"/>
                  <a:pt x="7711398" y="6658253"/>
                </a:cubicBezTo>
                <a:cubicBezTo>
                  <a:pt x="7481022" y="6663754"/>
                  <a:pt x="7300013" y="6662555"/>
                  <a:pt x="7122428" y="6658253"/>
                </a:cubicBezTo>
                <a:cubicBezTo>
                  <a:pt x="6944843" y="6653952"/>
                  <a:pt x="6454794" y="6655610"/>
                  <a:pt x="6245822" y="6658253"/>
                </a:cubicBezTo>
                <a:cubicBezTo>
                  <a:pt x="6036850" y="6660896"/>
                  <a:pt x="5877679" y="6637407"/>
                  <a:pt x="5560973" y="6658253"/>
                </a:cubicBezTo>
                <a:cubicBezTo>
                  <a:pt x="5244267" y="6679099"/>
                  <a:pt x="5042761" y="6626362"/>
                  <a:pt x="4876124" y="6658253"/>
                </a:cubicBezTo>
                <a:cubicBezTo>
                  <a:pt x="4709487" y="6690144"/>
                  <a:pt x="4649286" y="6644493"/>
                  <a:pt x="4478912" y="6658253"/>
                </a:cubicBezTo>
                <a:cubicBezTo>
                  <a:pt x="4308538" y="6672013"/>
                  <a:pt x="4065833" y="6656682"/>
                  <a:pt x="3889942" y="6658253"/>
                </a:cubicBezTo>
                <a:cubicBezTo>
                  <a:pt x="3714051" y="6659825"/>
                  <a:pt x="3492619" y="6638019"/>
                  <a:pt x="3300971" y="6658253"/>
                </a:cubicBezTo>
                <a:cubicBezTo>
                  <a:pt x="3109323" y="6678487"/>
                  <a:pt x="3028525" y="6661098"/>
                  <a:pt x="2903759" y="6658253"/>
                </a:cubicBezTo>
                <a:cubicBezTo>
                  <a:pt x="2778993" y="6655408"/>
                  <a:pt x="2336726" y="6657048"/>
                  <a:pt x="2123031" y="6658253"/>
                </a:cubicBezTo>
                <a:cubicBezTo>
                  <a:pt x="1909336" y="6659458"/>
                  <a:pt x="1872333" y="6660146"/>
                  <a:pt x="1725819" y="6658253"/>
                </a:cubicBezTo>
                <a:cubicBezTo>
                  <a:pt x="1579305" y="6656360"/>
                  <a:pt x="1396137" y="6652151"/>
                  <a:pt x="1232728" y="6658253"/>
                </a:cubicBezTo>
                <a:cubicBezTo>
                  <a:pt x="1069319" y="6664355"/>
                  <a:pt x="470844" y="6687236"/>
                  <a:pt x="0" y="6658253"/>
                </a:cubicBezTo>
                <a:cubicBezTo>
                  <a:pt x="17059" y="6329462"/>
                  <a:pt x="12938" y="6217727"/>
                  <a:pt x="0" y="5859263"/>
                </a:cubicBezTo>
                <a:cubicBezTo>
                  <a:pt x="-12938" y="5500799"/>
                  <a:pt x="-22070" y="5497517"/>
                  <a:pt x="0" y="5260020"/>
                </a:cubicBezTo>
                <a:cubicBezTo>
                  <a:pt x="22070" y="5022523"/>
                  <a:pt x="29478" y="4756439"/>
                  <a:pt x="0" y="4527612"/>
                </a:cubicBezTo>
                <a:cubicBezTo>
                  <a:pt x="-29478" y="4298785"/>
                  <a:pt x="-2544" y="4111267"/>
                  <a:pt x="0" y="3994952"/>
                </a:cubicBezTo>
                <a:cubicBezTo>
                  <a:pt x="2544" y="3878637"/>
                  <a:pt x="-15083" y="3639306"/>
                  <a:pt x="0" y="3462292"/>
                </a:cubicBezTo>
                <a:cubicBezTo>
                  <a:pt x="15083" y="3285278"/>
                  <a:pt x="16642" y="3090784"/>
                  <a:pt x="0" y="2863049"/>
                </a:cubicBezTo>
                <a:cubicBezTo>
                  <a:pt x="-16642" y="2635314"/>
                  <a:pt x="20466" y="2590986"/>
                  <a:pt x="0" y="2396971"/>
                </a:cubicBezTo>
                <a:cubicBezTo>
                  <a:pt x="-20466" y="2202956"/>
                  <a:pt x="25478" y="2120707"/>
                  <a:pt x="0" y="1864311"/>
                </a:cubicBezTo>
                <a:cubicBezTo>
                  <a:pt x="-25478" y="1607915"/>
                  <a:pt x="7696" y="1488913"/>
                  <a:pt x="0" y="1331651"/>
                </a:cubicBezTo>
                <a:cubicBezTo>
                  <a:pt x="-7696" y="1174389"/>
                  <a:pt x="16750" y="1001833"/>
                  <a:pt x="0" y="865573"/>
                </a:cubicBezTo>
                <a:cubicBezTo>
                  <a:pt x="-16750" y="729313"/>
                  <a:pt x="9734" y="269130"/>
                  <a:pt x="0" y="0"/>
                </a:cubicBezTo>
                <a:close/>
              </a:path>
            </a:pathLst>
          </a:custGeom>
          <a:noFill/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1657922881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6E97D577-0A12-444C-9A6C-C29B635F2067}"/>
              </a:ext>
            </a:extLst>
          </p:cNvPr>
          <p:cNvSpPr/>
          <p:nvPr/>
        </p:nvSpPr>
        <p:spPr>
          <a:xfrm>
            <a:off x="382282" y="2596834"/>
            <a:ext cx="3038449" cy="2226445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learn in a fun, interactive way and look forward to their sessions.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E0894B7A-A0FB-474F-9219-2BDB681C03FC}"/>
              </a:ext>
            </a:extLst>
          </p:cNvPr>
          <p:cNvSpPr/>
          <p:nvPr/>
        </p:nvSpPr>
        <p:spPr>
          <a:xfrm>
            <a:off x="6274222" y="859715"/>
            <a:ext cx="3036190" cy="2226445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Can work with your child individually or in a small group. The room we use is friendly and inviting.</a:t>
            </a:r>
          </a:p>
        </p:txBody>
      </p:sp>
      <p:sp>
        <p:nvSpPr>
          <p:cNvPr id="13" name="Cloud 12">
            <a:extLst>
              <a:ext uri="{FF2B5EF4-FFF2-40B4-BE49-F238E27FC236}">
                <a16:creationId xmlns:a16="http://schemas.microsoft.com/office/drawing/2014/main" id="{FDE6A1D4-9C3E-4B25-AFC7-DE3D700A7325}"/>
              </a:ext>
            </a:extLst>
          </p:cNvPr>
          <p:cNvSpPr/>
          <p:nvPr/>
        </p:nvSpPr>
        <p:spPr>
          <a:xfrm>
            <a:off x="6616207" y="2652040"/>
            <a:ext cx="2965573" cy="2116034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Can boost your child’s confidence and self esteem which can help in their learning.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5573A-4248-4F77-A525-F821A8FA5784}"/>
              </a:ext>
            </a:extLst>
          </p:cNvPr>
          <p:cNvSpPr txBox="1"/>
          <p:nvPr/>
        </p:nvSpPr>
        <p:spPr>
          <a:xfrm>
            <a:off x="6055567" y="5803641"/>
            <a:ext cx="727772" cy="4515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Cloud 15">
            <a:extLst>
              <a:ext uri="{FF2B5EF4-FFF2-40B4-BE49-F238E27FC236}">
                <a16:creationId xmlns:a16="http://schemas.microsoft.com/office/drawing/2014/main" id="{8171771F-CCCC-4A74-8882-71CF04A210C7}"/>
              </a:ext>
            </a:extLst>
          </p:cNvPr>
          <p:cNvSpPr/>
          <p:nvPr/>
        </p:nvSpPr>
        <p:spPr>
          <a:xfrm>
            <a:off x="6530129" y="4337198"/>
            <a:ext cx="2891069" cy="2084516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Able to help your child improve their social skills, cope with anxiety or control anger.</a:t>
            </a:r>
          </a:p>
        </p:txBody>
      </p:sp>
      <p:sp>
        <p:nvSpPr>
          <p:cNvPr id="17" name="Cloud 16">
            <a:extLst>
              <a:ext uri="{FF2B5EF4-FFF2-40B4-BE49-F238E27FC236}">
                <a16:creationId xmlns:a16="http://schemas.microsoft.com/office/drawing/2014/main" id="{60FC8404-A521-4DA2-A147-DB7CA0625CB8}"/>
              </a:ext>
            </a:extLst>
          </p:cNvPr>
          <p:cNvSpPr/>
          <p:nvPr/>
        </p:nvSpPr>
        <p:spPr>
          <a:xfrm>
            <a:off x="412940" y="4337198"/>
            <a:ext cx="3123984" cy="2226445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Teaching </a:t>
            </a:r>
            <a:r>
              <a:rPr lang="en-GB" sz="1400" dirty="0">
                <a:solidFill>
                  <a:schemeClr val="tx1"/>
                </a:solidFill>
                <a:latin typeface="Comic Sans MS" panose="030F0702030302020204" pitchFamily="66" charset="0"/>
              </a:rPr>
              <a:t>Assistants, who help children understand and manage their emotions. 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37F711-A3CD-4DDB-ABCB-B6C1CB9E425C}"/>
              </a:ext>
            </a:extLst>
          </p:cNvPr>
          <p:cNvSpPr txBox="1"/>
          <p:nvPr/>
        </p:nvSpPr>
        <p:spPr>
          <a:xfrm>
            <a:off x="124471" y="6488749"/>
            <a:ext cx="23087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/>
              <a:t>©ELSA SUPPORT 2019</a:t>
            </a:r>
          </a:p>
        </p:txBody>
      </p:sp>
      <p:sp>
        <p:nvSpPr>
          <p:cNvPr id="19" name="Cloud 18">
            <a:extLst>
              <a:ext uri="{FF2B5EF4-FFF2-40B4-BE49-F238E27FC236}">
                <a16:creationId xmlns:a16="http://schemas.microsoft.com/office/drawing/2014/main" id="{4C156AE1-E875-48AD-95B5-77209346087E}"/>
              </a:ext>
            </a:extLst>
          </p:cNvPr>
          <p:cNvSpPr/>
          <p:nvPr/>
        </p:nvSpPr>
        <p:spPr>
          <a:xfrm>
            <a:off x="3571288" y="254155"/>
            <a:ext cx="3131711" cy="2288125"/>
          </a:xfrm>
          <a:prstGeom prst="clou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erlin Sans FB" panose="020E0602020502020306" pitchFamily="34" charset="0"/>
              </a:rPr>
              <a:t>Nurture 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erlin Sans FB" panose="020E0602020502020306" pitchFamily="34" charset="0"/>
            </a:endParaRPr>
          </a:p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erlin Sans FB" panose="020E0602020502020306" pitchFamily="34" charset="0"/>
              </a:rPr>
              <a:t>Support 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erlin Sans FB" panose="020E0602020502020306" pitchFamily="34" charset="0"/>
            </a:endParaRPr>
          </a:p>
          <a:p>
            <a:pPr algn="ctr"/>
            <a:endParaRPr lang="en-GB" sz="1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F6CE8626-A1A1-4677-80FB-B61CCB029951}"/>
              </a:ext>
            </a:extLst>
          </p:cNvPr>
          <p:cNvSpPr/>
          <p:nvPr/>
        </p:nvSpPr>
        <p:spPr>
          <a:xfrm>
            <a:off x="3364225" y="5811661"/>
            <a:ext cx="3212525" cy="781235"/>
          </a:xfrm>
          <a:custGeom>
            <a:avLst/>
            <a:gdLst>
              <a:gd name="connsiteX0" fmla="*/ 0 w 3212525"/>
              <a:gd name="connsiteY0" fmla="*/ 0 h 781235"/>
              <a:gd name="connsiteX1" fmla="*/ 642505 w 3212525"/>
              <a:gd name="connsiteY1" fmla="*/ 0 h 781235"/>
              <a:gd name="connsiteX2" fmla="*/ 1188634 w 3212525"/>
              <a:gd name="connsiteY2" fmla="*/ 0 h 781235"/>
              <a:gd name="connsiteX3" fmla="*/ 1766889 w 3212525"/>
              <a:gd name="connsiteY3" fmla="*/ 0 h 781235"/>
              <a:gd name="connsiteX4" fmla="*/ 2345143 w 3212525"/>
              <a:gd name="connsiteY4" fmla="*/ 0 h 781235"/>
              <a:gd name="connsiteX5" fmla="*/ 3212525 w 3212525"/>
              <a:gd name="connsiteY5" fmla="*/ 0 h 781235"/>
              <a:gd name="connsiteX6" fmla="*/ 3212525 w 3212525"/>
              <a:gd name="connsiteY6" fmla="*/ 406242 h 781235"/>
              <a:gd name="connsiteX7" fmla="*/ 3212525 w 3212525"/>
              <a:gd name="connsiteY7" fmla="*/ 781235 h 781235"/>
              <a:gd name="connsiteX8" fmla="*/ 2505770 w 3212525"/>
              <a:gd name="connsiteY8" fmla="*/ 781235 h 781235"/>
              <a:gd name="connsiteX9" fmla="*/ 1927515 w 3212525"/>
              <a:gd name="connsiteY9" fmla="*/ 781235 h 781235"/>
              <a:gd name="connsiteX10" fmla="*/ 1285010 w 3212525"/>
              <a:gd name="connsiteY10" fmla="*/ 781235 h 781235"/>
              <a:gd name="connsiteX11" fmla="*/ 738881 w 3212525"/>
              <a:gd name="connsiteY11" fmla="*/ 781235 h 781235"/>
              <a:gd name="connsiteX12" fmla="*/ 0 w 3212525"/>
              <a:gd name="connsiteY12" fmla="*/ 781235 h 781235"/>
              <a:gd name="connsiteX13" fmla="*/ 0 w 3212525"/>
              <a:gd name="connsiteY13" fmla="*/ 374993 h 781235"/>
              <a:gd name="connsiteX14" fmla="*/ 0 w 3212525"/>
              <a:gd name="connsiteY14" fmla="*/ 0 h 781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212525" h="781235" fill="none" extrusionOk="0">
                <a:moveTo>
                  <a:pt x="0" y="0"/>
                </a:moveTo>
                <a:cubicBezTo>
                  <a:pt x="231924" y="-28806"/>
                  <a:pt x="484898" y="-25724"/>
                  <a:pt x="642505" y="0"/>
                </a:cubicBezTo>
                <a:cubicBezTo>
                  <a:pt x="800112" y="25724"/>
                  <a:pt x="1053450" y="12862"/>
                  <a:pt x="1188634" y="0"/>
                </a:cubicBezTo>
                <a:cubicBezTo>
                  <a:pt x="1323818" y="-12862"/>
                  <a:pt x="1599916" y="7933"/>
                  <a:pt x="1766889" y="0"/>
                </a:cubicBezTo>
                <a:cubicBezTo>
                  <a:pt x="1933863" y="-7933"/>
                  <a:pt x="2208916" y="-21991"/>
                  <a:pt x="2345143" y="0"/>
                </a:cubicBezTo>
                <a:cubicBezTo>
                  <a:pt x="2481370" y="21991"/>
                  <a:pt x="2992741" y="-3736"/>
                  <a:pt x="3212525" y="0"/>
                </a:cubicBezTo>
                <a:cubicBezTo>
                  <a:pt x="3193602" y="175684"/>
                  <a:pt x="3208841" y="297400"/>
                  <a:pt x="3212525" y="406242"/>
                </a:cubicBezTo>
                <a:cubicBezTo>
                  <a:pt x="3216209" y="515084"/>
                  <a:pt x="3222426" y="697847"/>
                  <a:pt x="3212525" y="781235"/>
                </a:cubicBezTo>
                <a:cubicBezTo>
                  <a:pt x="2914711" y="759762"/>
                  <a:pt x="2800957" y="787248"/>
                  <a:pt x="2505770" y="781235"/>
                </a:cubicBezTo>
                <a:cubicBezTo>
                  <a:pt x="2210583" y="775222"/>
                  <a:pt x="2116667" y="791705"/>
                  <a:pt x="1927515" y="781235"/>
                </a:cubicBezTo>
                <a:cubicBezTo>
                  <a:pt x="1738363" y="770765"/>
                  <a:pt x="1414837" y="781697"/>
                  <a:pt x="1285010" y="781235"/>
                </a:cubicBezTo>
                <a:cubicBezTo>
                  <a:pt x="1155183" y="780773"/>
                  <a:pt x="891361" y="788747"/>
                  <a:pt x="738881" y="781235"/>
                </a:cubicBezTo>
                <a:cubicBezTo>
                  <a:pt x="586401" y="773723"/>
                  <a:pt x="342686" y="788115"/>
                  <a:pt x="0" y="781235"/>
                </a:cubicBezTo>
                <a:cubicBezTo>
                  <a:pt x="8953" y="631819"/>
                  <a:pt x="5919" y="492895"/>
                  <a:pt x="0" y="374993"/>
                </a:cubicBezTo>
                <a:cubicBezTo>
                  <a:pt x="-5919" y="257091"/>
                  <a:pt x="-7102" y="98975"/>
                  <a:pt x="0" y="0"/>
                </a:cubicBezTo>
                <a:close/>
              </a:path>
              <a:path w="3212525" h="781235" stroke="0" extrusionOk="0">
                <a:moveTo>
                  <a:pt x="0" y="0"/>
                </a:moveTo>
                <a:cubicBezTo>
                  <a:pt x="159794" y="4721"/>
                  <a:pt x="355000" y="-21686"/>
                  <a:pt x="642505" y="0"/>
                </a:cubicBezTo>
                <a:cubicBezTo>
                  <a:pt x="930011" y="21686"/>
                  <a:pt x="1067530" y="-29834"/>
                  <a:pt x="1317135" y="0"/>
                </a:cubicBezTo>
                <a:cubicBezTo>
                  <a:pt x="1566740" y="29834"/>
                  <a:pt x="1730788" y="25241"/>
                  <a:pt x="1863265" y="0"/>
                </a:cubicBezTo>
                <a:cubicBezTo>
                  <a:pt x="1995742" y="-25241"/>
                  <a:pt x="2376596" y="7258"/>
                  <a:pt x="2537895" y="0"/>
                </a:cubicBezTo>
                <a:cubicBezTo>
                  <a:pt x="2699194" y="-7258"/>
                  <a:pt x="3003828" y="-23897"/>
                  <a:pt x="3212525" y="0"/>
                </a:cubicBezTo>
                <a:cubicBezTo>
                  <a:pt x="3228042" y="199476"/>
                  <a:pt x="3221475" y="312774"/>
                  <a:pt x="3212525" y="406242"/>
                </a:cubicBezTo>
                <a:cubicBezTo>
                  <a:pt x="3203575" y="499710"/>
                  <a:pt x="3226045" y="617038"/>
                  <a:pt x="3212525" y="781235"/>
                </a:cubicBezTo>
                <a:cubicBezTo>
                  <a:pt x="3032179" y="812239"/>
                  <a:pt x="2835810" y="756952"/>
                  <a:pt x="2537895" y="781235"/>
                </a:cubicBezTo>
                <a:cubicBezTo>
                  <a:pt x="2239980" y="805519"/>
                  <a:pt x="2158455" y="748460"/>
                  <a:pt x="1831139" y="781235"/>
                </a:cubicBezTo>
                <a:cubicBezTo>
                  <a:pt x="1503823" y="814010"/>
                  <a:pt x="1430711" y="805550"/>
                  <a:pt x="1220759" y="781235"/>
                </a:cubicBezTo>
                <a:cubicBezTo>
                  <a:pt x="1010807" y="756920"/>
                  <a:pt x="876817" y="754919"/>
                  <a:pt x="642505" y="781235"/>
                </a:cubicBezTo>
                <a:cubicBezTo>
                  <a:pt x="408193" y="807551"/>
                  <a:pt x="214384" y="771370"/>
                  <a:pt x="0" y="781235"/>
                </a:cubicBezTo>
                <a:cubicBezTo>
                  <a:pt x="9718" y="617956"/>
                  <a:pt x="11536" y="529292"/>
                  <a:pt x="0" y="390618"/>
                </a:cubicBezTo>
                <a:cubicBezTo>
                  <a:pt x="-11536" y="251944"/>
                  <a:pt x="-17355" y="166369"/>
                  <a:pt x="0" y="0"/>
                </a:cubicBezTo>
                <a:close/>
              </a:path>
            </a:pathLst>
          </a:custGeom>
          <a:solidFill>
            <a:schemeClr val="bg1"/>
          </a:solidFill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79617555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34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345</TotalTime>
  <Words>102</Words>
  <Application>Microsoft Office PowerPoint</Application>
  <PresentationFormat>A4 Paper (210x297 mm)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Berlin Sans FB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Debbie OMahony</cp:lastModifiedBy>
  <cp:revision>41</cp:revision>
  <cp:lastPrinted>2019-09-24T22:04:02Z</cp:lastPrinted>
  <dcterms:created xsi:type="dcterms:W3CDTF">2019-09-22T08:53:04Z</dcterms:created>
  <dcterms:modified xsi:type="dcterms:W3CDTF">2023-01-17T10:55:10Z</dcterms:modified>
</cp:coreProperties>
</file>