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169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39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131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4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8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03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3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75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3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71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2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3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1B3BD-44F7-47B6-A28F-7D0A106287B1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61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123265"/>
              </p:ext>
            </p:extLst>
          </p:nvPr>
        </p:nvGraphicFramePr>
        <p:xfrm>
          <a:off x="441730" y="431852"/>
          <a:ext cx="5725160" cy="1488631"/>
        </p:xfrm>
        <a:graphic>
          <a:graphicData uri="http://schemas.openxmlformats.org/drawingml/2006/table">
            <a:tbl>
              <a:tblPr firstRow="1" firstCol="1" bandRow="1"/>
              <a:tblGrid>
                <a:gridCol w="1908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8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88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 John’s Catholic Primary </a:t>
                      </a:r>
                      <a:r>
                        <a:rPr lang="en-GB" sz="1400" b="1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School</a:t>
                      </a:r>
                      <a:endParaRPr lang="en-GB" sz="1400" b="1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30830" algn="l"/>
                        </a:tabLs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Catholic Social Teaching: </a:t>
                      </a:r>
                      <a:r>
                        <a:rPr lang="en-GB" sz="1200" b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200" b="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common good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 </a:t>
                      </a: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</a:t>
                      </a:r>
                      <a:r>
                        <a:rPr lang="en-GB" sz="12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are the people who help us?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EYFS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area: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DT</a:t>
                      </a:r>
                      <a:r>
                        <a:rPr lang="en-GB" sz="1200" baseline="0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+mn-ea"/>
                          <a:cs typeface="+mn-cs"/>
                        </a:rPr>
                        <a:t>Materials and construction - wood</a:t>
                      </a: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898424"/>
              </p:ext>
            </p:extLst>
          </p:nvPr>
        </p:nvGraphicFramePr>
        <p:xfrm>
          <a:off x="441726" y="4032041"/>
          <a:ext cx="3147695" cy="2090928"/>
        </p:xfrm>
        <a:graphic>
          <a:graphicData uri="http://schemas.openxmlformats.org/drawingml/2006/table">
            <a:tbl>
              <a:tblPr firstRow="1" firstCol="1" bandRow="1"/>
              <a:tblGrid>
                <a:gridCol w="3147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 will be able to do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</a:t>
                      </a:r>
                      <a:r>
                        <a:rPr lang="en-GB" sz="12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hammer and saw</a:t>
                      </a: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with support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tools and techniques learnt to join materials they are using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GB" sz="12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use the tools safely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wooden</a:t>
                      </a:r>
                      <a:r>
                        <a:rPr lang="en-GB" sz="12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cross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88881"/>
              </p:ext>
            </p:extLst>
          </p:nvPr>
        </p:nvGraphicFramePr>
        <p:xfrm>
          <a:off x="3808645" y="1956077"/>
          <a:ext cx="2358245" cy="7120393"/>
        </p:xfrm>
        <a:graphic>
          <a:graphicData uri="http://schemas.openxmlformats.org/drawingml/2006/table">
            <a:tbl>
              <a:tblPr firstRow="1" firstCol="1" bandRow="1"/>
              <a:tblGrid>
                <a:gridCol w="2358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27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Vocabulary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98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Nail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59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Hammer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59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Hack Saw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59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Safety</a:t>
                      </a:r>
                      <a:r>
                        <a:rPr lang="en-GB" sz="12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glasses</a:t>
                      </a: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007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Safety</a:t>
                      </a:r>
                      <a:r>
                        <a:rPr lang="en-GB" sz="11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gl</a:t>
                      </a:r>
                      <a:r>
                        <a:rPr lang="en-GB" sz="11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oves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992761"/>
              </p:ext>
            </p:extLst>
          </p:nvPr>
        </p:nvGraphicFramePr>
        <p:xfrm>
          <a:off x="441726" y="6384802"/>
          <a:ext cx="3147695" cy="2691667"/>
        </p:xfrm>
        <a:graphic>
          <a:graphicData uri="http://schemas.openxmlformats.org/drawingml/2006/table">
            <a:tbl>
              <a:tblPr firstRow="1" firstCol="1" bandRow="1"/>
              <a:tblGrid>
                <a:gridCol w="3147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0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Things</a:t>
                      </a:r>
                      <a:r>
                        <a:rPr lang="en-GB" sz="1200" b="1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Talk About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1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</a:t>
                      </a:r>
                      <a:r>
                        <a:rPr lang="en-GB" sz="1200" baseline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 we need safety glasses and gloves?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8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Before</a:t>
                      </a:r>
                      <a:r>
                        <a:rPr lang="en-GB" sz="11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we start what do we need to put on?</a:t>
                      </a: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GB" sz="12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else do we need to do to be safe when using these tools?</a:t>
                      </a: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58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GB" sz="1100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 you do when you have finished with the tools?</a:t>
                      </a: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58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remember what this tool is called?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163476"/>
              </p:ext>
            </p:extLst>
          </p:nvPr>
        </p:nvGraphicFramePr>
        <p:xfrm>
          <a:off x="441728" y="1956077"/>
          <a:ext cx="3147695" cy="1814132"/>
        </p:xfrm>
        <a:graphic>
          <a:graphicData uri="http://schemas.openxmlformats.org/drawingml/2006/table">
            <a:tbl>
              <a:tblPr firstRow="1" firstCol="1" bandRow="1"/>
              <a:tblGrid>
                <a:gridCol w="3147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GB" sz="1200" b="1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will we use this knowledge to make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101" y="2450924"/>
            <a:ext cx="916947" cy="11294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2833" y="2357270"/>
            <a:ext cx="780556" cy="10996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4117" y="3674398"/>
            <a:ext cx="1123666" cy="11867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9322" y="5166076"/>
            <a:ext cx="1154950" cy="10670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4117" y="6570317"/>
            <a:ext cx="1123666" cy="9310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9764" y="7881885"/>
            <a:ext cx="1123666" cy="11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9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146</Words>
  <Application>Microsoft Office PowerPoint</Application>
  <PresentationFormat>A4 Paper (210x297 mm)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14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Fallows</dc:creator>
  <cp:lastModifiedBy>Imogen OMahony</cp:lastModifiedBy>
  <cp:revision>16</cp:revision>
  <cp:lastPrinted>2022-09-28T16:25:59Z</cp:lastPrinted>
  <dcterms:created xsi:type="dcterms:W3CDTF">2020-03-27T16:08:54Z</dcterms:created>
  <dcterms:modified xsi:type="dcterms:W3CDTF">2024-11-26T22:02:03Z</dcterms:modified>
</cp:coreProperties>
</file>